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7A895F-6BB8-413E-BC54-25CBEDF14BB8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98FC71-D18C-4100-BC75-8617C5B5F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2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A1E7A7-0760-4FA9-BDC8-52AC053A4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30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4FA33E-23AC-4A52-82FA-34E5F886D26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CE01C3A-8949-4F8F-8957-996C6A1C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B0DCF31C-5611-4B3B-A9D4-FDC4B6837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2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995EE256-9012-411D-9586-49C18BC1A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54B7AA3-47D5-4D17-9262-1A50FD9AD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7A76DB17-07C7-4E02-B4F3-BADECB43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4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DD74E02-25BE-4603-AC31-E1394375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1A80A74C-C31A-4203-8974-59EF3222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E2BADDEF-84FF-4775-BC41-88AC51A50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latin typeface="Arial Narrow" pitchFamily="34" charset="0"/>
              </a:defRPr>
            </a:lvl1pPr>
          </a:lstStyle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27C3EA42-B4F6-4F6B-B279-45A4510A6400}" type="slidenum">
              <a:rPr lang="en-US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DF7BAEA0-A150-41E3-87CB-39CE27CC2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A11A7AA9-7631-42AB-AB35-DBB88FD60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0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Murach's MySQL, C7</a:t>
            </a:r>
            <a:endParaRPr lang="en-US" sz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1000"/>
              <a:t>Slide </a:t>
            </a:r>
            <a:fld id="{4C433C0F-4B33-4956-BD0E-706E3329243A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18.docx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package" Target="../embeddings/Microsoft_Word_Document20.docx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21.docx"/><Relationship Id="rId5" Type="http://schemas.openxmlformats.org/officeDocument/2006/relationships/image" Target="../media/image27.png"/><Relationship Id="rId10" Type="http://schemas.openxmlformats.org/officeDocument/2006/relationships/image" Target="../media/image26.emf"/><Relationship Id="rId4" Type="http://schemas.openxmlformats.org/officeDocument/2006/relationships/image" Target="../media/image24.emf"/><Relationship Id="rId9" Type="http://schemas.openxmlformats.org/officeDocument/2006/relationships/package" Target="../embeddings/Microsoft_Word_Document2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package" Target="../embeddings/Microsoft_Word_Document25.docx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Document26.docx"/><Relationship Id="rId5" Type="http://schemas.openxmlformats.org/officeDocument/2006/relationships/image" Target="../media/image34.png"/><Relationship Id="rId10" Type="http://schemas.openxmlformats.org/officeDocument/2006/relationships/image" Target="../media/image33.emf"/><Relationship Id="rId4" Type="http://schemas.openxmlformats.org/officeDocument/2006/relationships/image" Target="../media/image31.emf"/><Relationship Id="rId9" Type="http://schemas.openxmlformats.org/officeDocument/2006/relationships/package" Target="../embeddings/Microsoft_Word_Document2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Word_Document29.docx"/><Relationship Id="rId5" Type="http://schemas.openxmlformats.org/officeDocument/2006/relationships/image" Target="../media/image38.png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Word_Document31.docx"/><Relationship Id="rId5" Type="http://schemas.openxmlformats.org/officeDocument/2006/relationships/image" Target="../media/image41.pn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33.docx"/><Relationship Id="rId5" Type="http://schemas.openxmlformats.org/officeDocument/2006/relationships/image" Target="../media/image44.png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package" Target="../embeddings/Microsoft_Word_Document35.docx"/><Relationship Id="rId5" Type="http://schemas.openxmlformats.org/officeDocument/2006/relationships/image" Target="../media/image44.png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package" Target="../embeddings/Microsoft_Word_Document37.docx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package" Target="../embeddings/Microsoft_Word_Document38.docx"/><Relationship Id="rId5" Type="http://schemas.openxmlformats.org/officeDocument/2006/relationships/image" Target="../media/image51.png"/><Relationship Id="rId10" Type="http://schemas.openxmlformats.org/officeDocument/2006/relationships/image" Target="../media/image50.emf"/><Relationship Id="rId4" Type="http://schemas.openxmlformats.org/officeDocument/2006/relationships/image" Target="../media/image48.emf"/><Relationship Id="rId9" Type="http://schemas.openxmlformats.org/officeDocument/2006/relationships/package" Target="../embeddings/Microsoft_Word_Document39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package" Target="../embeddings/Microsoft_Word_Document43.docx"/><Relationship Id="rId5" Type="http://schemas.openxmlformats.org/officeDocument/2006/relationships/image" Target="../media/image57.png"/><Relationship Id="rId4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6.docx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package" Target="../embeddings/Microsoft_Word_Document47.docx"/><Relationship Id="rId5" Type="http://schemas.openxmlformats.org/officeDocument/2006/relationships/image" Target="../media/image62.png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8.docx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package" Target="../embeddings/Microsoft_Word_Document49.docx"/><Relationship Id="rId5" Type="http://schemas.openxmlformats.org/officeDocument/2006/relationships/image" Target="../media/image65.png"/><Relationship Id="rId4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package" Target="../embeddings/Microsoft_Word_Document12.docx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3.docx"/><Relationship Id="rId5" Type="http://schemas.openxmlformats.org/officeDocument/2006/relationships/image" Target="../media/image16.png"/><Relationship Id="rId10" Type="http://schemas.openxmlformats.org/officeDocument/2006/relationships/image" Target="../media/image15.emf"/><Relationship Id="rId4" Type="http://schemas.openxmlformats.org/officeDocument/2006/relationships/image" Target="../media/image13.emf"/><Relationship Id="rId9" Type="http://schemas.openxmlformats.org/officeDocument/2006/relationships/package" Target="../embeddings/Microsoft_Word_Document1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0B1DEF52-A67C-4567-98DE-CB7B3B0FFD11}" type="slidenum">
              <a:rPr lang="en-US"/>
              <a:pPr algn="r"/>
              <a:t>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8154"/>
              </p:ext>
            </p:extLst>
          </p:nvPr>
        </p:nvGraphicFramePr>
        <p:xfrm>
          <a:off x="914400" y="839788"/>
          <a:ext cx="7326313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Document" r:id="rId4" imgW="7376678" imgH="2309103" progId="Word.Document.12">
                  <p:embed/>
                </p:oleObj>
              </mc:Choice>
              <mc:Fallback>
                <p:oleObj name="Document" r:id="rId4" imgW="7376678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839788"/>
                        <a:ext cx="7326313" cy="229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20719"/>
              </p:ext>
            </p:extLst>
          </p:nvPr>
        </p:nvGraphicFramePr>
        <p:xfrm>
          <a:off x="914400" y="685800"/>
          <a:ext cx="7361413" cy="191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0" name="Document" r:id="rId3" imgW="7361413" imgH="1911832" progId="Word.Document.12">
                  <p:embed/>
                </p:oleObj>
              </mc:Choice>
              <mc:Fallback>
                <p:oleObj name="Document" r:id="rId3" imgW="7361413" imgH="19118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1911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7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98652"/>
              </p:ext>
            </p:extLst>
          </p:nvPr>
        </p:nvGraphicFramePr>
        <p:xfrm>
          <a:off x="914400" y="685800"/>
          <a:ext cx="7361413" cy="5269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Document" r:id="rId3" imgW="7361413" imgH="5269221" progId="Word.Document.12">
                  <p:embed/>
                </p:oleObj>
              </mc:Choice>
              <mc:Fallback>
                <p:oleObj name="Document" r:id="rId3" imgW="7361413" imgH="52692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5269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1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935696"/>
              </p:ext>
            </p:extLst>
          </p:nvPr>
        </p:nvGraphicFramePr>
        <p:xfrm>
          <a:off x="914400" y="685800"/>
          <a:ext cx="7361413" cy="177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Document" r:id="rId3" imgW="7361413" imgH="1778457" progId="Word.Document.12">
                  <p:embed/>
                </p:oleObj>
              </mc:Choice>
              <mc:Fallback>
                <p:oleObj name="Document" r:id="rId3" imgW="7361413" imgH="1778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1778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29765"/>
            <a:ext cx="3205955" cy="1575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24828"/>
              </p:ext>
            </p:extLst>
          </p:nvPr>
        </p:nvGraphicFramePr>
        <p:xfrm>
          <a:off x="893685" y="3581400"/>
          <a:ext cx="7370759" cy="5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7" name="Document" r:id="rId6" imgW="7370759" imgH="598930" progId="Word.Document.12">
                  <p:embed/>
                </p:oleObj>
              </mc:Choice>
              <mc:Fallback>
                <p:oleObj name="Document" r:id="rId6" imgW="7370759" imgH="5989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685" y="3581400"/>
                        <a:ext cx="7370759" cy="5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1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0390"/>
              </p:ext>
            </p:extLst>
          </p:nvPr>
        </p:nvGraphicFramePr>
        <p:xfrm>
          <a:off x="914400" y="688975"/>
          <a:ext cx="6315075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Document" r:id="rId3" imgW="6489985" imgH="3018433" progId="Word.Document.12">
                  <p:embed/>
                </p:oleObj>
              </mc:Choice>
              <mc:Fallback>
                <p:oleObj name="Document" r:id="rId3" imgW="6489985" imgH="30184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8975"/>
                        <a:ext cx="6315075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3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992255"/>
              </p:ext>
            </p:extLst>
          </p:nvPr>
        </p:nvGraphicFramePr>
        <p:xfrm>
          <a:off x="914400" y="685800"/>
          <a:ext cx="7361413" cy="292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2" name="Document" r:id="rId3" imgW="7361413" imgH="2929582" progId="Word.Document.12">
                  <p:embed/>
                </p:oleObj>
              </mc:Choice>
              <mc:Fallback>
                <p:oleObj name="Document" r:id="rId3" imgW="7361413" imgH="29295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929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276600"/>
            <a:ext cx="1350809" cy="692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819875"/>
              </p:ext>
            </p:extLst>
          </p:nvPr>
        </p:nvGraphicFramePr>
        <p:xfrm>
          <a:off x="920627" y="4114800"/>
          <a:ext cx="7370759" cy="66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3" name="Document" r:id="rId6" imgW="7370759" imgH="665798" progId="Word.Document.12">
                  <p:embed/>
                </p:oleObj>
              </mc:Choice>
              <mc:Fallback>
                <p:oleObj name="Document" r:id="rId6" imgW="7370759" imgH="6657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627" y="4114800"/>
                        <a:ext cx="7370759" cy="665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681220"/>
            <a:ext cx="4105850" cy="1109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20346"/>
              </p:ext>
            </p:extLst>
          </p:nvPr>
        </p:nvGraphicFramePr>
        <p:xfrm>
          <a:off x="914018" y="5867400"/>
          <a:ext cx="7370759" cy="51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4" name="Document" r:id="rId9" imgW="7370759" imgH="513369" progId="Word.Document.12">
                  <p:embed/>
                </p:oleObj>
              </mc:Choice>
              <mc:Fallback>
                <p:oleObj name="Document" r:id="rId9" imgW="7370759" imgH="5133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018" y="5867400"/>
                        <a:ext cx="7370759" cy="513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5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896496"/>
              </p:ext>
            </p:extLst>
          </p:nvPr>
        </p:nvGraphicFramePr>
        <p:xfrm>
          <a:off x="914400" y="685800"/>
          <a:ext cx="6492595" cy="254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Document" r:id="rId3" imgW="6492595" imgH="2542398" progId="Word.Document.12">
                  <p:embed/>
                </p:oleObj>
              </mc:Choice>
              <mc:Fallback>
                <p:oleObj name="Document" r:id="rId3" imgW="6492595" imgH="25423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492595" cy="2542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2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518045"/>
              </p:ext>
            </p:extLst>
          </p:nvPr>
        </p:nvGraphicFramePr>
        <p:xfrm>
          <a:off x="914400" y="685800"/>
          <a:ext cx="7361413" cy="267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Document" r:id="rId3" imgW="7361413" imgH="2672538" progId="Word.Document.12">
                  <p:embed/>
                </p:oleObj>
              </mc:Choice>
              <mc:Fallback>
                <p:oleObj name="Document" r:id="rId3" imgW="7361413" imgH="2672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67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0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14235"/>
              </p:ext>
            </p:extLst>
          </p:nvPr>
        </p:nvGraphicFramePr>
        <p:xfrm>
          <a:off x="914400" y="685800"/>
          <a:ext cx="7361413" cy="52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1" name="Document" r:id="rId3" imgW="7361413" imgH="523075" progId="Word.Document.12">
                  <p:embed/>
                </p:oleObj>
              </mc:Choice>
              <mc:Fallback>
                <p:oleObj name="Document" r:id="rId3" imgW="7361413" imgH="523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52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969" y="1143000"/>
            <a:ext cx="1314480" cy="1108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469532"/>
              </p:ext>
            </p:extLst>
          </p:nvPr>
        </p:nvGraphicFramePr>
        <p:xfrm>
          <a:off x="904875" y="2317161"/>
          <a:ext cx="7361413" cy="57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2" name="Document" r:id="rId6" imgW="7361413" imgH="578439" progId="Word.Document.12">
                  <p:embed/>
                </p:oleObj>
              </mc:Choice>
              <mc:Fallback>
                <p:oleObj name="Document" r:id="rId6" imgW="7361413" imgH="578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4875" y="2317161"/>
                        <a:ext cx="7361413" cy="57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969" y="2875280"/>
            <a:ext cx="4032733" cy="13157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63365"/>
              </p:ext>
            </p:extLst>
          </p:nvPr>
        </p:nvGraphicFramePr>
        <p:xfrm>
          <a:off x="904875" y="4227957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3" name="Document" r:id="rId9" imgW="7304259" imgH="344043" progId="Word.Document.12">
                  <p:embed/>
                </p:oleObj>
              </mc:Choice>
              <mc:Fallback>
                <p:oleObj name="Document" r:id="rId9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4875" y="4227957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4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69307"/>
              </p:ext>
            </p:extLst>
          </p:nvPr>
        </p:nvGraphicFramePr>
        <p:xfrm>
          <a:off x="914400" y="685800"/>
          <a:ext cx="7361413" cy="356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8" name="Document" r:id="rId3" imgW="7361413" imgH="3566620" progId="Word.Document.12">
                  <p:embed/>
                </p:oleObj>
              </mc:Choice>
              <mc:Fallback>
                <p:oleObj name="Document" r:id="rId3" imgW="7361413" imgH="35666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356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114800"/>
            <a:ext cx="2949760" cy="13157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415552"/>
              </p:ext>
            </p:extLst>
          </p:nvPr>
        </p:nvGraphicFramePr>
        <p:xfrm>
          <a:off x="908141" y="5486400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9" name="Document" r:id="rId6" imgW="7304259" imgH="344043" progId="Word.Document.12">
                  <p:embed/>
                </p:oleObj>
              </mc:Choice>
              <mc:Fallback>
                <p:oleObj name="Document" r:id="rId6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141" y="5486400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8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00874"/>
              </p:ext>
            </p:extLst>
          </p:nvPr>
        </p:nvGraphicFramePr>
        <p:xfrm>
          <a:off x="914400" y="685800"/>
          <a:ext cx="7361413" cy="378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2" name="Document" r:id="rId3" imgW="7361413" imgH="3785556" progId="Word.Document.12">
                  <p:embed/>
                </p:oleObj>
              </mc:Choice>
              <mc:Fallback>
                <p:oleObj name="Document" r:id="rId3" imgW="7361413" imgH="37855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3785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219351"/>
            <a:ext cx="3766978" cy="14820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935443"/>
              </p:ext>
            </p:extLst>
          </p:nvPr>
        </p:nvGraphicFramePr>
        <p:xfrm>
          <a:off x="902563" y="5791200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3" name="Document" r:id="rId6" imgW="7304259" imgH="344043" progId="Word.Document.12">
                  <p:embed/>
                </p:oleObj>
              </mc:Choice>
              <mc:Fallback>
                <p:oleObj name="Document" r:id="rId6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2563" y="5791200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1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65992"/>
              </p:ext>
            </p:extLst>
          </p:nvPr>
        </p:nvGraphicFramePr>
        <p:xfrm>
          <a:off x="914400" y="685800"/>
          <a:ext cx="7315200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Document" r:id="rId3" imgW="7321727" imgH="3913482" progId="Word.Document.12">
                  <p:embed/>
                </p:oleObj>
              </mc:Choice>
              <mc:Fallback>
                <p:oleObj name="Document" r:id="rId3" imgW="7321727" imgH="39134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15200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9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61340"/>
              </p:ext>
            </p:extLst>
          </p:nvPr>
        </p:nvGraphicFramePr>
        <p:xfrm>
          <a:off x="914400" y="685800"/>
          <a:ext cx="7361413" cy="222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4" name="Document" r:id="rId3" imgW="7361413" imgH="2225677" progId="Word.Document.12">
                  <p:embed/>
                </p:oleObj>
              </mc:Choice>
              <mc:Fallback>
                <p:oleObj name="Document" r:id="rId3" imgW="7361413" imgH="2225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225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87831"/>
            <a:ext cx="3377634" cy="1788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520667"/>
              </p:ext>
            </p:extLst>
          </p:nvPr>
        </p:nvGraphicFramePr>
        <p:xfrm>
          <a:off x="908050" y="4724400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Document" r:id="rId6" imgW="7304259" imgH="344043" progId="Word.Document.12">
                  <p:embed/>
                </p:oleObj>
              </mc:Choice>
              <mc:Fallback>
                <p:oleObj name="Document" r:id="rId6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050" y="4724400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5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96541"/>
              </p:ext>
            </p:extLst>
          </p:nvPr>
        </p:nvGraphicFramePr>
        <p:xfrm>
          <a:off x="914400" y="685800"/>
          <a:ext cx="7361413" cy="261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Document" r:id="rId3" imgW="7361413" imgH="2615737" progId="Word.Document.12">
                  <p:embed/>
                </p:oleObj>
              </mc:Choice>
              <mc:Fallback>
                <p:oleObj name="Document" r:id="rId3" imgW="7361413" imgH="2615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61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895599"/>
            <a:ext cx="3386030" cy="17926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51475"/>
              </p:ext>
            </p:extLst>
          </p:nvPr>
        </p:nvGraphicFramePr>
        <p:xfrm>
          <a:off x="924418" y="4724400"/>
          <a:ext cx="7370759" cy="42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Document" r:id="rId6" imgW="7370759" imgH="427807" progId="Word.Document.12">
                  <p:embed/>
                </p:oleObj>
              </mc:Choice>
              <mc:Fallback>
                <p:oleObj name="Document" r:id="rId6" imgW="7370759" imgH="4278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4418" y="4724400"/>
                        <a:ext cx="7370759" cy="427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1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696050"/>
              </p:ext>
            </p:extLst>
          </p:nvPr>
        </p:nvGraphicFramePr>
        <p:xfrm>
          <a:off x="914400" y="685800"/>
          <a:ext cx="7361413" cy="334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name="Document" r:id="rId3" imgW="7361413" imgH="3348042" progId="Word.Document.12">
                  <p:embed/>
                </p:oleObj>
              </mc:Choice>
              <mc:Fallback>
                <p:oleObj name="Document" r:id="rId3" imgW="7361413" imgH="33480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334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2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952"/>
              </p:ext>
            </p:extLst>
          </p:nvPr>
        </p:nvGraphicFramePr>
        <p:xfrm>
          <a:off x="914400" y="685800"/>
          <a:ext cx="7361413" cy="61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9" name="Document" r:id="rId3" imgW="7361413" imgH="617984" progId="Word.Document.12">
                  <p:embed/>
                </p:oleObj>
              </mc:Choice>
              <mc:Fallback>
                <p:oleObj name="Document" r:id="rId3" imgW="7361413" imgH="6179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617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58576"/>
            <a:ext cx="4178984" cy="196024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64145"/>
              </p:ext>
            </p:extLst>
          </p:nvPr>
        </p:nvGraphicFramePr>
        <p:xfrm>
          <a:off x="914400" y="3202312"/>
          <a:ext cx="7361413" cy="129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0" name="Document" r:id="rId6" imgW="7361413" imgH="1293488" progId="Word.Document.12">
                  <p:embed/>
                </p:oleObj>
              </mc:Choice>
              <mc:Fallback>
                <p:oleObj name="Document" r:id="rId6" imgW="7361413" imgH="12934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202312"/>
                        <a:ext cx="7361413" cy="129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2677842" cy="8890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019687"/>
              </p:ext>
            </p:extLst>
          </p:nvPr>
        </p:nvGraphicFramePr>
        <p:xfrm>
          <a:off x="914400" y="5066157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1" name="Document" r:id="rId9" imgW="7304259" imgH="344043" progId="Word.Document.12">
                  <p:embed/>
                </p:oleObj>
              </mc:Choice>
              <mc:Fallback>
                <p:oleObj name="Document" r:id="rId9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5066157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0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53835"/>
              </p:ext>
            </p:extLst>
          </p:nvPr>
        </p:nvGraphicFramePr>
        <p:xfrm>
          <a:off x="914400" y="685800"/>
          <a:ext cx="7361413" cy="311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Document" r:id="rId3" imgW="7361413" imgH="3119759" progId="Word.Document.12">
                  <p:embed/>
                </p:oleObj>
              </mc:Choice>
              <mc:Fallback>
                <p:oleObj name="Document" r:id="rId3" imgW="7361413" imgH="31197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311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19761"/>
              </p:ext>
            </p:extLst>
          </p:nvPr>
        </p:nvGraphicFramePr>
        <p:xfrm>
          <a:off x="914400" y="685800"/>
          <a:ext cx="7361413" cy="549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Document" r:id="rId3" imgW="7361413" imgH="5497505" progId="Word.Document.12">
                  <p:embed/>
                </p:oleObj>
              </mc:Choice>
              <mc:Fallback>
                <p:oleObj name="Document" r:id="rId3" imgW="7361413" imgH="5497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549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3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872318"/>
              </p:ext>
            </p:extLst>
          </p:nvPr>
        </p:nvGraphicFramePr>
        <p:xfrm>
          <a:off x="914400" y="685800"/>
          <a:ext cx="7361413" cy="58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Document" r:id="rId3" imgW="7361413" imgH="589583" progId="Word.Document.12">
                  <p:embed/>
                </p:oleObj>
              </mc:Choice>
              <mc:Fallback>
                <p:oleObj name="Document" r:id="rId3" imgW="7361413" imgH="589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589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143000"/>
            <a:ext cx="4087502" cy="1113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07304"/>
              </p:ext>
            </p:extLst>
          </p:nvPr>
        </p:nvGraphicFramePr>
        <p:xfrm>
          <a:off x="908790" y="2286000"/>
          <a:ext cx="7361413" cy="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7" name="Document" r:id="rId6" imgW="7361413" imgH="608637" progId="Word.Document.12">
                  <p:embed/>
                </p:oleObj>
              </mc:Choice>
              <mc:Fallback>
                <p:oleObj name="Document" r:id="rId6" imgW="7361413" imgH="6086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790" y="2286000"/>
                        <a:ext cx="7361413" cy="60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7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13661"/>
              </p:ext>
            </p:extLst>
          </p:nvPr>
        </p:nvGraphicFramePr>
        <p:xfrm>
          <a:off x="914400" y="685800"/>
          <a:ext cx="7361413" cy="233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5" name="Document" r:id="rId3" imgW="7361413" imgH="2330292" progId="Word.Document.12">
                  <p:embed/>
                </p:oleObj>
              </mc:Choice>
              <mc:Fallback>
                <p:oleObj name="Document" r:id="rId3" imgW="7361413" imgH="23302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33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2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17136"/>
              </p:ext>
            </p:extLst>
          </p:nvPr>
        </p:nvGraphicFramePr>
        <p:xfrm>
          <a:off x="914400" y="685800"/>
          <a:ext cx="7361413" cy="238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Document" r:id="rId3" imgW="7361413" imgH="2387453" progId="Word.Document.12">
                  <p:embed/>
                </p:oleObj>
              </mc:Choice>
              <mc:Fallback>
                <p:oleObj name="Document" r:id="rId3" imgW="7361413" imgH="23874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387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6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3414"/>
              </p:ext>
            </p:extLst>
          </p:nvPr>
        </p:nvGraphicFramePr>
        <p:xfrm>
          <a:off x="914400" y="685800"/>
          <a:ext cx="7361413" cy="2215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6" name="Document" r:id="rId3" imgW="7361413" imgH="2215971" progId="Word.Document.12">
                  <p:embed/>
                </p:oleObj>
              </mc:Choice>
              <mc:Fallback>
                <p:oleObj name="Document" r:id="rId3" imgW="7361413" imgH="2215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215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19400"/>
            <a:ext cx="4106333" cy="889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734382"/>
              </p:ext>
            </p:extLst>
          </p:nvPr>
        </p:nvGraphicFramePr>
        <p:xfrm>
          <a:off x="914400" y="3829686"/>
          <a:ext cx="7370759" cy="43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7" name="Document" r:id="rId6" imgW="7370759" imgH="437514" progId="Word.Document.12">
                  <p:embed/>
                </p:oleObj>
              </mc:Choice>
              <mc:Fallback>
                <p:oleObj name="Document" r:id="rId6" imgW="7370759" imgH="4375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829686"/>
                        <a:ext cx="7370759" cy="437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9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726733"/>
              </p:ext>
            </p:extLst>
          </p:nvPr>
        </p:nvGraphicFramePr>
        <p:xfrm>
          <a:off x="914400" y="685800"/>
          <a:ext cx="7361413" cy="251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Document" r:id="rId3" imgW="7361413" imgH="2511122" progId="Word.Document.12">
                  <p:embed/>
                </p:oleObj>
              </mc:Choice>
              <mc:Fallback>
                <p:oleObj name="Document" r:id="rId3" imgW="7361413" imgH="25111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511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0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28687"/>
              </p:ext>
            </p:extLst>
          </p:nvPr>
        </p:nvGraphicFramePr>
        <p:xfrm>
          <a:off x="914400" y="685800"/>
          <a:ext cx="7361413" cy="368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name="Document" r:id="rId3" imgW="7361413" imgH="3680941" progId="Word.Document.12">
                  <p:embed/>
                </p:oleObj>
              </mc:Choice>
              <mc:Fallback>
                <p:oleObj name="Document" r:id="rId3" imgW="7361413" imgH="36809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3680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988005"/>
            <a:ext cx="2370659" cy="9010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82243"/>
              </p:ext>
            </p:extLst>
          </p:nvPr>
        </p:nvGraphicFramePr>
        <p:xfrm>
          <a:off x="920750" y="4973031"/>
          <a:ext cx="7370759" cy="51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Document" r:id="rId6" imgW="7370759" imgH="513369" progId="Word.Document.12">
                  <p:embed/>
                </p:oleObj>
              </mc:Choice>
              <mc:Fallback>
                <p:oleObj name="Document" r:id="rId6" imgW="7370759" imgH="5133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0" y="4973031"/>
                        <a:ext cx="7370759" cy="513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7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11845"/>
              </p:ext>
            </p:extLst>
          </p:nvPr>
        </p:nvGraphicFramePr>
        <p:xfrm>
          <a:off x="914400" y="685800"/>
          <a:ext cx="7361413" cy="328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6" name="Document" r:id="rId3" imgW="7361413" imgH="3281535" progId="Word.Document.12">
                  <p:embed/>
                </p:oleObj>
              </mc:Choice>
              <mc:Fallback>
                <p:oleObj name="Document" r:id="rId3" imgW="7361413" imgH="3281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3281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706" y="3886200"/>
            <a:ext cx="3212206" cy="156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29099"/>
              </p:ext>
            </p:extLst>
          </p:nvPr>
        </p:nvGraphicFramePr>
        <p:xfrm>
          <a:off x="897890" y="5523357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Document" r:id="rId6" imgW="7304259" imgH="344043" progId="Word.Document.12">
                  <p:embed/>
                </p:oleObj>
              </mc:Choice>
              <mc:Fallback>
                <p:oleObj name="Document" r:id="rId6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7890" y="5523357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2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760513"/>
              </p:ext>
            </p:extLst>
          </p:nvPr>
        </p:nvGraphicFramePr>
        <p:xfrm>
          <a:off x="914400" y="685800"/>
          <a:ext cx="7361413" cy="2520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0" name="Document" r:id="rId3" imgW="7361413" imgH="2520469" progId="Word.Document.12">
                  <p:embed/>
                </p:oleObj>
              </mc:Choice>
              <mc:Fallback>
                <p:oleObj name="Document" r:id="rId3" imgW="7361413" imgH="25204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520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48984"/>
            <a:ext cx="3220015" cy="1117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764643"/>
              </p:ext>
            </p:extLst>
          </p:nvPr>
        </p:nvGraphicFramePr>
        <p:xfrm>
          <a:off x="914400" y="3999357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1" name="Document" r:id="rId6" imgW="7304259" imgH="344043" progId="Word.Document.12">
                  <p:embed/>
                </p:oleObj>
              </mc:Choice>
              <mc:Fallback>
                <p:oleObj name="Document" r:id="rId6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999357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524611"/>
              </p:ext>
            </p:extLst>
          </p:nvPr>
        </p:nvGraphicFramePr>
        <p:xfrm>
          <a:off x="914400" y="685800"/>
          <a:ext cx="7361413" cy="272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4" name="Document" r:id="rId3" imgW="7361413" imgH="2720352" progId="Word.Document.12">
                  <p:embed/>
                </p:oleObj>
              </mc:Choice>
              <mc:Fallback>
                <p:oleObj name="Document" r:id="rId3" imgW="7361413" imgH="2720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2720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299460"/>
            <a:ext cx="3227333" cy="1120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084310"/>
              </p:ext>
            </p:extLst>
          </p:nvPr>
        </p:nvGraphicFramePr>
        <p:xfrm>
          <a:off x="914400" y="4456557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5" name="Document" r:id="rId6" imgW="7304259" imgH="344043" progId="Word.Document.12">
                  <p:embed/>
                </p:oleObj>
              </mc:Choice>
              <mc:Fallback>
                <p:oleObj name="Document" r:id="rId6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4456557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4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07657"/>
              </p:ext>
            </p:extLst>
          </p:nvPr>
        </p:nvGraphicFramePr>
        <p:xfrm>
          <a:off x="914400" y="685800"/>
          <a:ext cx="7361413" cy="3405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name="Document" r:id="rId3" imgW="7361413" imgH="3405203" progId="Word.Document.12">
                  <p:embed/>
                </p:oleObj>
              </mc:Choice>
              <mc:Fallback>
                <p:oleObj name="Document" r:id="rId3" imgW="7361413" imgH="3405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3405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77963"/>
              </p:ext>
            </p:extLst>
          </p:nvPr>
        </p:nvGraphicFramePr>
        <p:xfrm>
          <a:off x="914400" y="685800"/>
          <a:ext cx="7361413" cy="333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Document" r:id="rId3" imgW="7361413" imgH="3338336" progId="Word.Document.12">
                  <p:embed/>
                </p:oleObj>
              </mc:Choice>
              <mc:Fallback>
                <p:oleObj name="Document" r:id="rId3" imgW="7361413" imgH="3338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3338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1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27C3EA42-B4F6-4F6B-B279-45A4510A6400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02632"/>
              </p:ext>
            </p:extLst>
          </p:nvPr>
        </p:nvGraphicFramePr>
        <p:xfrm>
          <a:off x="914400" y="685800"/>
          <a:ext cx="7361413" cy="49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5" name="Document" r:id="rId3" imgW="7361413" imgH="494315" progId="Word.Document.12">
                  <p:embed/>
                </p:oleObj>
              </mc:Choice>
              <mc:Fallback>
                <p:oleObj name="Document" r:id="rId3" imgW="7361413" imgH="494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61413" cy="49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296" y="1142999"/>
            <a:ext cx="1134270" cy="17329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251825"/>
              </p:ext>
            </p:extLst>
          </p:nvPr>
        </p:nvGraphicFramePr>
        <p:xfrm>
          <a:off x="927100" y="2895600"/>
          <a:ext cx="7361413" cy="115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6" name="Document" r:id="rId6" imgW="7361413" imgH="1150766" progId="Word.Document.12">
                  <p:embed/>
                </p:oleObj>
              </mc:Choice>
              <mc:Fallback>
                <p:oleObj name="Document" r:id="rId6" imgW="7361413" imgH="1150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7100" y="2895600"/>
                        <a:ext cx="7361413" cy="1150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296" y="3773170"/>
            <a:ext cx="3994851" cy="15608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612430"/>
              </p:ext>
            </p:extLst>
          </p:nvPr>
        </p:nvGraphicFramePr>
        <p:xfrm>
          <a:off x="912641" y="5370957"/>
          <a:ext cx="7304259" cy="34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7" name="Document" r:id="rId9" imgW="7304259" imgH="344043" progId="Word.Document.12">
                  <p:embed/>
                </p:oleObj>
              </mc:Choice>
              <mc:Fallback>
                <p:oleObj name="Document" r:id="rId9" imgW="7304259" imgH="344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2641" y="5370957"/>
                        <a:ext cx="7304259" cy="34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3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66</TotalTime>
  <Words>481</Words>
  <Application>Microsoft Office PowerPoint</Application>
  <PresentationFormat>On-screen Show (4:3)</PresentationFormat>
  <Paragraphs>121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Master slides</vt:lpstr>
      <vt:lpstr>Microsoft Word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Pedroza David</dc:creator>
  <cp:lastModifiedBy>Ray</cp:lastModifiedBy>
  <cp:revision>11</cp:revision>
  <dcterms:created xsi:type="dcterms:W3CDTF">2012-04-09T17:03:53Z</dcterms:created>
  <dcterms:modified xsi:type="dcterms:W3CDTF">2015-01-07T19:19:49Z</dcterms:modified>
</cp:coreProperties>
</file>